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9"/>
  </p:notesMasterIdLst>
  <p:sldIdLst>
    <p:sldId id="267" r:id="rId5"/>
    <p:sldId id="269" r:id="rId6"/>
    <p:sldId id="263" r:id="rId7"/>
    <p:sldId id="268" r:id="rId8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" userDrawn="1">
          <p15:clr>
            <a:srgbClr val="A4A3A4"/>
          </p15:clr>
        </p15:guide>
        <p15:guide id="2" pos="432" userDrawn="1">
          <p15:clr>
            <a:srgbClr val="A4A3A4"/>
          </p15:clr>
        </p15:guide>
        <p15:guide id="3" pos="13824" userDrawn="1">
          <p15:clr>
            <a:srgbClr val="A4A3A4"/>
          </p15:clr>
        </p15:guide>
        <p15:guide id="4" pos="27216" userDrawn="1">
          <p15:clr>
            <a:srgbClr val="A4A3A4"/>
          </p15:clr>
        </p15:guide>
        <p15:guide id="5" orient="horz" pos="20304" userDrawn="1">
          <p15:clr>
            <a:srgbClr val="A4A3A4"/>
          </p15:clr>
        </p15:guide>
        <p15:guide id="6" orient="horz" pos="1036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02D549-658B-CB7D-C597-35E6715CA8C2}" name="Kyleigh Skaggs" initials="KS" userId="S::kskaggs3@unl.edu::007e7eb1-71b6-4081-86a3-374d5994c56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235"/>
    <a:srgbClr val="FFFFFF"/>
    <a:srgbClr val="DA1A32"/>
    <a:srgbClr val="000000"/>
    <a:srgbClr val="DD1A32"/>
    <a:srgbClr val="D10000"/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0C0E0E-3813-27C9-D611-1DB98FF7C223}" v="54" dt="2026-04-03T14:30:33.192"/>
    <p1510:client id="{AF326F14-6DDF-6147-986B-A13D4C36202E}" v="14" dt="2026-04-03T14:20:06.2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26"/>
    <p:restoredTop sz="94737"/>
  </p:normalViewPr>
  <p:slideViewPr>
    <p:cSldViewPr snapToGrid="0">
      <p:cViewPr varScale="1">
        <p:scale>
          <a:sx n="33" d="100"/>
          <a:sy n="33" d="100"/>
        </p:scale>
        <p:origin x="3280" y="360"/>
      </p:cViewPr>
      <p:guideLst>
        <p:guide orient="horz" pos="432"/>
        <p:guide pos="432"/>
        <p:guide pos="13824"/>
        <p:guide pos="27216"/>
        <p:guide orient="horz" pos="20304"/>
        <p:guide orient="horz"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yleigh Skaggs" userId="3cdf75f8-fc2e-41e9-a3b9-e75f7fbe776c" providerId="ADAL" clId="{DA9E14A5-8272-5BD1-A501-E55D3E3809D7}"/>
    <pc:docChg chg="modSld">
      <pc:chgData name="Kyleigh Skaggs" userId="3cdf75f8-fc2e-41e9-a3b9-e75f7fbe776c" providerId="ADAL" clId="{DA9E14A5-8272-5BD1-A501-E55D3E3809D7}" dt="2026-04-03T14:31:17.813" v="2" actId="1035"/>
      <pc:docMkLst>
        <pc:docMk/>
      </pc:docMkLst>
      <pc:sldChg chg="modSp mod">
        <pc:chgData name="Kyleigh Skaggs" userId="3cdf75f8-fc2e-41e9-a3b9-e75f7fbe776c" providerId="ADAL" clId="{DA9E14A5-8272-5BD1-A501-E55D3E3809D7}" dt="2026-04-03T14:31:17.813" v="2" actId="1035"/>
        <pc:sldMkLst>
          <pc:docMk/>
          <pc:sldMk cId="3590897119" sldId="263"/>
        </pc:sldMkLst>
        <pc:spChg chg="mod">
          <ac:chgData name="Kyleigh Skaggs" userId="3cdf75f8-fc2e-41e9-a3b9-e75f7fbe776c" providerId="ADAL" clId="{DA9E14A5-8272-5BD1-A501-E55D3E3809D7}" dt="2026-04-03T14:31:17.813" v="2" actId="1035"/>
          <ac:spMkLst>
            <pc:docMk/>
            <pc:sldMk cId="3590897119" sldId="263"/>
            <ac:spMk id="9" creationId="{36BE159E-A6EB-1EE8-E1BA-06C087CA92F7}"/>
          </ac:spMkLst>
        </pc:spChg>
        <pc:spChg chg="mod">
          <ac:chgData name="Kyleigh Skaggs" userId="3cdf75f8-fc2e-41e9-a3b9-e75f7fbe776c" providerId="ADAL" clId="{DA9E14A5-8272-5BD1-A501-E55D3E3809D7}" dt="2026-04-03T14:31:17.813" v="2" actId="1035"/>
          <ac:spMkLst>
            <pc:docMk/>
            <pc:sldMk cId="3590897119" sldId="263"/>
            <ac:spMk id="10" creationId="{56695112-19F1-B9D5-DC67-8FD9A10A38DF}"/>
          </ac:spMkLst>
        </pc:spChg>
        <pc:picChg chg="mod">
          <ac:chgData name="Kyleigh Skaggs" userId="3cdf75f8-fc2e-41e9-a3b9-e75f7fbe776c" providerId="ADAL" clId="{DA9E14A5-8272-5BD1-A501-E55D3E3809D7}" dt="2026-04-03T14:31:10.908" v="0" actId="1076"/>
          <ac:picMkLst>
            <pc:docMk/>
            <pc:sldMk cId="3590897119" sldId="263"/>
            <ac:picMk id="5" creationId="{5EECB850-9EC6-3BD7-0CA9-3919382553BD}"/>
          </ac:picMkLst>
        </pc:picChg>
      </pc:sldChg>
    </pc:docChg>
  </pc:docChgLst>
  <pc:docChgLst>
    <pc:chgData name="Kyleigh Skaggs" userId="S::31064846@nebraska.edu::3cdf75f8-fc2e-41e9-a3b9-e75f7fbe776c" providerId="AD" clId="Web-{170C0E0E-3813-27C9-D611-1DB98FF7C223}"/>
    <pc:docChg chg="modSld">
      <pc:chgData name="Kyleigh Skaggs" userId="S::31064846@nebraska.edu::3cdf75f8-fc2e-41e9-a3b9-e75f7fbe776c" providerId="AD" clId="Web-{170C0E0E-3813-27C9-D611-1DB98FF7C223}" dt="2026-04-03T14:30:30.989" v="49" actId="20577"/>
      <pc:docMkLst>
        <pc:docMk/>
      </pc:docMkLst>
      <pc:sldChg chg="modSp">
        <pc:chgData name="Kyleigh Skaggs" userId="S::31064846@nebraska.edu::3cdf75f8-fc2e-41e9-a3b9-e75f7fbe776c" providerId="AD" clId="Web-{170C0E0E-3813-27C9-D611-1DB98FF7C223}" dt="2026-04-03T14:27:18.630" v="28"/>
        <pc:sldMkLst>
          <pc:docMk/>
          <pc:sldMk cId="3590897119" sldId="263"/>
        </pc:sldMkLst>
        <pc:picChg chg="mod modCrop">
          <ac:chgData name="Kyleigh Skaggs" userId="S::31064846@nebraska.edu::3cdf75f8-fc2e-41e9-a3b9-e75f7fbe776c" providerId="AD" clId="Web-{170C0E0E-3813-27C9-D611-1DB98FF7C223}" dt="2026-04-03T14:26:54.630" v="26"/>
          <ac:picMkLst>
            <pc:docMk/>
            <pc:sldMk cId="3590897119" sldId="263"/>
            <ac:picMk id="5" creationId="{5EECB850-9EC6-3BD7-0CA9-3919382553BD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7:18.630" v="28"/>
          <ac:picMkLst>
            <pc:docMk/>
            <pc:sldMk cId="3590897119" sldId="263"/>
            <ac:picMk id="6" creationId="{B471D8E0-0992-6CDC-911B-198C5474DE89}"/>
          </ac:picMkLst>
        </pc:picChg>
      </pc:sldChg>
      <pc:sldChg chg="addSp delSp modSp">
        <pc:chgData name="Kyleigh Skaggs" userId="S::31064846@nebraska.edu::3cdf75f8-fc2e-41e9-a3b9-e75f7fbe776c" providerId="AD" clId="Web-{170C0E0E-3813-27C9-D611-1DB98FF7C223}" dt="2026-04-03T14:25:07.677" v="21" actId="14100"/>
        <pc:sldMkLst>
          <pc:docMk/>
          <pc:sldMk cId="2988798020" sldId="267"/>
        </pc:sldMkLst>
        <pc:spChg chg="mod">
          <ac:chgData name="Kyleigh Skaggs" userId="S::31064846@nebraska.edu::3cdf75f8-fc2e-41e9-a3b9-e75f7fbe776c" providerId="AD" clId="Web-{170C0E0E-3813-27C9-D611-1DB98FF7C223}" dt="2026-04-03T14:24:46.989" v="17" actId="1076"/>
          <ac:spMkLst>
            <pc:docMk/>
            <pc:sldMk cId="2988798020" sldId="267"/>
            <ac:spMk id="21" creationId="{D8208EAF-396C-1AF3-8D1C-9AF60345CB81}"/>
          </ac:spMkLst>
        </pc:spChg>
        <pc:picChg chg="add del">
          <ac:chgData name="Kyleigh Skaggs" userId="S::31064846@nebraska.edu::3cdf75f8-fc2e-41e9-a3b9-e75f7fbe776c" providerId="AD" clId="Web-{170C0E0E-3813-27C9-D611-1DB98FF7C223}" dt="2026-04-03T14:24:05.614" v="5"/>
          <ac:picMkLst>
            <pc:docMk/>
            <pc:sldMk cId="2988798020" sldId="267"/>
            <ac:picMk id="17" creationId="{36506C55-9E78-D6BA-CF89-757AB374A4F3}"/>
          </ac:picMkLst>
        </pc:picChg>
        <pc:picChg chg="add mod">
          <ac:chgData name="Kyleigh Skaggs" userId="S::31064846@nebraska.edu::3cdf75f8-fc2e-41e9-a3b9-e75f7fbe776c" providerId="AD" clId="Web-{170C0E0E-3813-27C9-D611-1DB98FF7C223}" dt="2026-04-03T14:25:07.677" v="21" actId="14100"/>
          <ac:picMkLst>
            <pc:docMk/>
            <pc:sldMk cId="2988798020" sldId="267"/>
            <ac:picMk id="19" creationId="{3FDC1E2A-FDE3-916A-7805-0FE10EE5063F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3:07.239" v="1"/>
          <ac:picMkLst>
            <pc:docMk/>
            <pc:sldMk cId="2988798020" sldId="267"/>
            <ac:picMk id="27" creationId="{4F3FB0CF-27A5-9ACA-9706-323203381EE5}"/>
          </ac:picMkLst>
        </pc:picChg>
        <pc:picChg chg="del">
          <ac:chgData name="Kyleigh Skaggs" userId="S::31064846@nebraska.edu::3cdf75f8-fc2e-41e9-a3b9-e75f7fbe776c" providerId="AD" clId="Web-{170C0E0E-3813-27C9-D611-1DB98FF7C223}" dt="2026-04-03T14:24:14.318" v="9"/>
          <ac:picMkLst>
            <pc:docMk/>
            <pc:sldMk cId="2988798020" sldId="267"/>
            <ac:picMk id="29" creationId="{5443CBBB-3EE7-481E-FF5C-BD85AD812551}"/>
          </ac:picMkLst>
        </pc:picChg>
      </pc:sldChg>
      <pc:sldChg chg="modSp">
        <pc:chgData name="Kyleigh Skaggs" userId="S::31064846@nebraska.edu::3cdf75f8-fc2e-41e9-a3b9-e75f7fbe776c" providerId="AD" clId="Web-{170C0E0E-3813-27C9-D611-1DB98FF7C223}" dt="2026-04-03T14:30:30.989" v="49" actId="20577"/>
        <pc:sldMkLst>
          <pc:docMk/>
          <pc:sldMk cId="4218013931" sldId="268"/>
        </pc:sldMkLst>
        <pc:spChg chg="mod">
          <ac:chgData name="Kyleigh Skaggs" userId="S::31064846@nebraska.edu::3cdf75f8-fc2e-41e9-a3b9-e75f7fbe776c" providerId="AD" clId="Web-{170C0E0E-3813-27C9-D611-1DB98FF7C223}" dt="2026-04-03T14:30:30.989" v="49" actId="20577"/>
          <ac:spMkLst>
            <pc:docMk/>
            <pc:sldMk cId="4218013931" sldId="268"/>
            <ac:spMk id="44" creationId="{832644AD-942B-C51F-08CE-5032F5640BC7}"/>
          </ac:spMkLst>
        </pc:spChg>
        <pc:picChg chg="mod modCrop">
          <ac:chgData name="Kyleigh Skaggs" userId="S::31064846@nebraska.edu::3cdf75f8-fc2e-41e9-a3b9-e75f7fbe776c" providerId="AD" clId="Web-{170C0E0E-3813-27C9-D611-1DB98FF7C223}" dt="2026-04-03T14:30:10.348" v="46"/>
          <ac:picMkLst>
            <pc:docMk/>
            <pc:sldMk cId="4218013931" sldId="268"/>
            <ac:picMk id="2" creationId="{5FDE0ADF-604A-2E8C-E02A-E60F1FD7C998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30:23.270" v="48"/>
          <ac:picMkLst>
            <pc:docMk/>
            <pc:sldMk cId="4218013931" sldId="268"/>
            <ac:picMk id="3" creationId="{5C92CD74-BDB1-9116-EE35-3296EB908867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9:46.130" v="42"/>
          <ac:picMkLst>
            <pc:docMk/>
            <pc:sldMk cId="4218013931" sldId="268"/>
            <ac:picMk id="7" creationId="{88A7C1F4-484B-933B-5942-D15D43DDD0D1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9:57.286" v="44"/>
          <ac:picMkLst>
            <pc:docMk/>
            <pc:sldMk cId="4218013931" sldId="268"/>
            <ac:picMk id="9" creationId="{9167D5C8-613C-F529-2705-AEC88A4BDB9A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9:31.786" v="40" actId="1076"/>
          <ac:picMkLst>
            <pc:docMk/>
            <pc:sldMk cId="4218013931" sldId="268"/>
            <ac:picMk id="10" creationId="{1B2FCF3A-2E38-6813-90BF-3CAC0BCF31BD}"/>
          </ac:picMkLst>
        </pc:picChg>
        <pc:picChg chg="mod modCrop">
          <ac:chgData name="Kyleigh Skaggs" userId="S::31064846@nebraska.edu::3cdf75f8-fc2e-41e9-a3b9-e75f7fbe776c" providerId="AD" clId="Web-{170C0E0E-3813-27C9-D611-1DB98FF7C223}" dt="2026-04-03T14:29:20.333" v="36"/>
          <ac:picMkLst>
            <pc:docMk/>
            <pc:sldMk cId="4218013931" sldId="268"/>
            <ac:picMk id="12" creationId="{5E0C5174-F249-96A6-CA8C-6B6EF425876F}"/>
          </ac:picMkLst>
        </pc:picChg>
      </pc:sldChg>
      <pc:sldChg chg="modSp">
        <pc:chgData name="Kyleigh Skaggs" userId="S::31064846@nebraska.edu::3cdf75f8-fc2e-41e9-a3b9-e75f7fbe776c" providerId="AD" clId="Web-{170C0E0E-3813-27C9-D611-1DB98FF7C223}" dt="2026-04-03T14:26:06.645" v="24"/>
        <pc:sldMkLst>
          <pc:docMk/>
          <pc:sldMk cId="2959336174" sldId="269"/>
        </pc:sldMkLst>
        <pc:picChg chg="mod modCrop">
          <ac:chgData name="Kyleigh Skaggs" userId="S::31064846@nebraska.edu::3cdf75f8-fc2e-41e9-a3b9-e75f7fbe776c" providerId="AD" clId="Web-{170C0E0E-3813-27C9-D611-1DB98FF7C223}" dt="2026-04-03T14:26:06.645" v="24"/>
          <ac:picMkLst>
            <pc:docMk/>
            <pc:sldMk cId="2959336174" sldId="269"/>
            <ac:picMk id="10" creationId="{69D5F356-23DA-B554-97DD-8760DF4C15F6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99-E548-8870-1339C985AA2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99-E548-8870-1339C985AA2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99-E548-8870-1339C985AA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5219919"/>
        <c:axId val="743801311"/>
      </c:barChart>
      <c:catAx>
        <c:axId val="79521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801311"/>
        <c:crosses val="autoZero"/>
        <c:auto val="1"/>
        <c:lblAlgn val="ctr"/>
        <c:lblOffset val="100"/>
        <c:noMultiLvlLbl val="0"/>
      </c:catAx>
      <c:valAx>
        <c:axId val="743801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5219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65-6046-8A8A-00748E67362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65-6046-8A8A-00748E67362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265-6046-8A8A-00748E673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5219919"/>
        <c:axId val="743801311"/>
      </c:barChart>
      <c:catAx>
        <c:axId val="79521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801311"/>
        <c:crosses val="autoZero"/>
        <c:auto val="1"/>
        <c:lblAlgn val="ctr"/>
        <c:lblOffset val="100"/>
        <c:noMultiLvlLbl val="0"/>
      </c:catAx>
      <c:valAx>
        <c:axId val="743801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5219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5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Chart Title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5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B0-424A-8A36-93E59C8806E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B0-424A-8A36-93E59C8806E8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B0-424A-8A36-93E59C8806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5219919"/>
        <c:axId val="743801311"/>
      </c:barChart>
      <c:catAx>
        <c:axId val="7952199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3801311"/>
        <c:crosses val="autoZero"/>
        <c:auto val="1"/>
        <c:lblAlgn val="ctr"/>
        <c:lblOffset val="100"/>
        <c:noMultiLvlLbl val="0"/>
      </c:catAx>
      <c:valAx>
        <c:axId val="743801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52199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B687A1-DC26-754B-AA47-6F5D66DA9BB6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3F77B6-2F3B-CC48-A0E5-EFF38A6760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811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5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F77B6-2F3B-CC48-A0E5-EFF38A6760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05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F77B6-2F3B-CC48-A0E5-EFF38A6760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303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F77B6-2F3B-CC48-A0E5-EFF38A6760D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36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3F77B6-2F3B-CC48-A0E5-EFF38A6760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43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8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27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507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57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3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62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8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68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31A22-BA76-0946-BFFC-609723143AD3}" type="datetimeFigureOut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A1E8-4441-1248-ABCA-4DE55A95FE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2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31A22-BA76-0946-BFFC-609723143AD3}" type="datetimeFigureOut">
              <a:rPr lang="en-US" smtClean="0"/>
              <a:pPr/>
              <a:t>4/3/26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A1E8-4441-1248-ABCA-4DE55A95FE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2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849FA37-9F12-2B4E-4205-C7890266B86E}"/>
              </a:ext>
            </a:extLst>
          </p:cNvPr>
          <p:cNvSpPr/>
          <p:nvPr/>
        </p:nvSpPr>
        <p:spPr>
          <a:xfrm>
            <a:off x="0" y="0"/>
            <a:ext cx="22079412" cy="3291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6552B8-3147-98D7-657A-7A5432F32F09}"/>
              </a:ext>
            </a:extLst>
          </p:cNvPr>
          <p:cNvSpPr txBox="1"/>
          <p:nvPr/>
        </p:nvSpPr>
        <p:spPr>
          <a:xfrm>
            <a:off x="789689" y="6750970"/>
            <a:ext cx="21238925" cy="7017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finding. </a:t>
            </a:r>
            <a:r>
              <a:rPr lang="en-US" sz="1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most important takeaway in one/two sentences. </a:t>
            </a:r>
          </a:p>
        </p:txBody>
      </p:sp>
      <p:pic>
        <p:nvPicPr>
          <p:cNvPr id="31" name="Picture 15" descr="Qr code&#10;&#10;Description automatically generated">
            <a:extLst>
              <a:ext uri="{FF2B5EF4-FFF2-40B4-BE49-F238E27FC236}">
                <a16:creationId xmlns:a16="http://schemas.microsoft.com/office/drawing/2014/main" id="{9F7A6AB9-F7EC-DC49-686C-FD95788EBF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127" y="22674582"/>
            <a:ext cx="6239052" cy="6321465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F83226AF-AC7D-76A6-4200-4DB74DAD6A15}"/>
              </a:ext>
            </a:extLst>
          </p:cNvPr>
          <p:cNvSpPr txBox="1"/>
          <p:nvPr/>
        </p:nvSpPr>
        <p:spPr>
          <a:xfrm>
            <a:off x="840494" y="15632890"/>
            <a:ext cx="20187491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“[A meaningful quote or insight.] Lorem ipsum dolor sit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65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r"/>
            <a:r>
              <a:rPr lang="en-US" sz="765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-John Joe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9D4346-717E-98D9-4DB2-58B30E60DF2A}"/>
              </a:ext>
            </a:extLst>
          </p:cNvPr>
          <p:cNvSpPr txBox="1"/>
          <p:nvPr/>
        </p:nvSpPr>
        <p:spPr>
          <a:xfrm>
            <a:off x="8033677" y="26623636"/>
            <a:ext cx="13810325" cy="233884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39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contact: </a:t>
            </a:r>
          </a:p>
          <a:p>
            <a:r>
              <a:rPr lang="en-US" sz="6399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Doe: </a:t>
            </a:r>
            <a:r>
              <a:rPr lang="en-US" sz="6399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johndoe2@unl.edu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745A47-65FD-5192-ABB4-F2A6CF7CE829}"/>
              </a:ext>
            </a:extLst>
          </p:cNvPr>
          <p:cNvSpPr txBox="1"/>
          <p:nvPr/>
        </p:nvSpPr>
        <p:spPr>
          <a:xfrm>
            <a:off x="8033677" y="22611355"/>
            <a:ext cx="13810325" cy="38166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1201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QR CODE FOR FULL PAPER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0DDD81-8E35-E0C2-C3A5-387379D30858}"/>
              </a:ext>
            </a:extLst>
          </p:cNvPr>
          <p:cNvSpPr txBox="1"/>
          <p:nvPr/>
        </p:nvSpPr>
        <p:spPr>
          <a:xfrm>
            <a:off x="23566759" y="813672"/>
            <a:ext cx="19925114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0" i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[Your paper/ presentation title goes here.]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8D4FB-FF09-07C9-848D-B59989324630}"/>
              </a:ext>
            </a:extLst>
          </p:cNvPr>
          <p:cNvSpPr txBox="1"/>
          <p:nvPr/>
        </p:nvSpPr>
        <p:spPr>
          <a:xfrm>
            <a:off x="23566761" y="2529621"/>
            <a:ext cx="9651150" cy="1269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 Johnny Appleseed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4EC391-ED19-F3FE-988F-FF5C93966851}"/>
              </a:ext>
            </a:extLst>
          </p:cNvPr>
          <p:cNvSpPr txBox="1"/>
          <p:nvPr/>
        </p:nvSpPr>
        <p:spPr>
          <a:xfrm>
            <a:off x="23455328" y="6358489"/>
            <a:ext cx="9651150" cy="1717425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BACKGROUND: </a:t>
            </a:r>
            <a:r>
              <a:rPr lang="en-US" sz="4802" dirty="0">
                <a:solidFill>
                  <a:schemeClr val="bg2"/>
                </a:solidFill>
                <a:cs typeface="Calibri"/>
              </a:rPr>
              <a:t> 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</a:t>
            </a:r>
          </a:p>
          <a:p>
            <a:endParaRPr lang="en-US" sz="4802" dirty="0">
              <a:cs typeface="Calibri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METHODS: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500" b="1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AB6329-F4F3-F822-63C3-C1577ACB224B}"/>
              </a:ext>
            </a:extLst>
          </p:cNvPr>
          <p:cNvSpPr txBox="1"/>
          <p:nvPr/>
        </p:nvSpPr>
        <p:spPr>
          <a:xfrm>
            <a:off x="33447879" y="6372538"/>
            <a:ext cx="9651150" cy="23475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4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</a:t>
            </a:r>
          </a:p>
          <a:p>
            <a:endParaRPr lang="en-US" sz="4802" dirty="0">
              <a:solidFill>
                <a:schemeClr val="tx2"/>
              </a:solidFill>
              <a:cs typeface="Calibri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IMPLICATIONS: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magna.</a:t>
            </a:r>
          </a:p>
          <a:p>
            <a:endParaRPr lang="en-US" sz="4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COLLABORATORS: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Nebraska–Lincoln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ESU 13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Nebraska Department of Education</a:t>
            </a:r>
          </a:p>
          <a:p>
            <a:endParaRPr lang="en-US" sz="4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2ED727E-FC2A-ED96-2B4A-69BB785D0909}"/>
              </a:ext>
            </a:extLst>
          </p:cNvPr>
          <p:cNvSpPr txBox="1"/>
          <p:nvPr/>
        </p:nvSpPr>
        <p:spPr>
          <a:xfrm>
            <a:off x="23549951" y="3475229"/>
            <a:ext cx="19925114" cy="11310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Johnathon Doe</a:t>
            </a:r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Janet Doe</a:t>
            </a:r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Michaela Smith</a:t>
            </a:r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Anne Miller</a:t>
            </a:r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9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Nancy Lopez</a:t>
            </a:r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6696B8-7554-825D-BB61-2A75A950B474}"/>
              </a:ext>
            </a:extLst>
          </p:cNvPr>
          <p:cNvSpPr txBox="1"/>
          <p:nvPr/>
        </p:nvSpPr>
        <p:spPr>
          <a:xfrm>
            <a:off x="23796729" y="4510888"/>
            <a:ext cx="965115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University of Nebraska–Lincoln</a:t>
            </a:r>
          </a:p>
          <a:p>
            <a:r>
              <a:rPr lang="en-US" sz="495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[Additional universities]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14FF21-DD72-C360-317F-85B163AA38AB}"/>
              </a:ext>
            </a:extLst>
          </p:cNvPr>
          <p:cNvSpPr txBox="1"/>
          <p:nvPr/>
        </p:nvSpPr>
        <p:spPr>
          <a:xfrm>
            <a:off x="840499" y="30794391"/>
            <a:ext cx="21003503" cy="13388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15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 is provided through grant award number XXXXXXXXX from the Nebraska Department of Education. Opinions reflect those of the authors and do not necessarily reflect those of the funders.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E30842-36AF-A7A2-12C0-B35799BFF0D0}"/>
              </a:ext>
            </a:extLst>
          </p:cNvPr>
          <p:cNvSpPr txBox="1"/>
          <p:nvPr/>
        </p:nvSpPr>
        <p:spPr>
          <a:xfrm>
            <a:off x="30338395" y="2"/>
            <a:ext cx="13552808" cy="13234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For: Researchers/Conferences</a:t>
            </a:r>
          </a:p>
        </p:txBody>
      </p:sp>
      <p:sp>
        <p:nvSpPr>
          <p:cNvPr id="21" name="Up Arrow Callout 20">
            <a:extLst>
              <a:ext uri="{FF2B5EF4-FFF2-40B4-BE49-F238E27FC236}">
                <a16:creationId xmlns:a16="http://schemas.microsoft.com/office/drawing/2014/main" id="{D8208EAF-396C-1AF3-8D1C-9AF60345CB81}"/>
              </a:ext>
            </a:extLst>
          </p:cNvPr>
          <p:cNvSpPr/>
          <p:nvPr/>
        </p:nvSpPr>
        <p:spPr>
          <a:xfrm>
            <a:off x="13308983" y="4374293"/>
            <a:ext cx="10243260" cy="3112250"/>
          </a:xfrm>
          <a:prstGeom prst="up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50" dirty="0">
                <a:latin typeface="Arial" panose="020B0604020202020204" pitchFamily="34" charset="0"/>
                <a:cs typeface="Arial" panose="020B0604020202020204" pitchFamily="34" charset="0"/>
              </a:rPr>
              <a:t>Place your university/school logo here, or delete if not needed.</a:t>
            </a:r>
          </a:p>
        </p:txBody>
      </p:sp>
      <p:sp>
        <p:nvSpPr>
          <p:cNvPr id="22" name="Up Arrow Callout 21">
            <a:extLst>
              <a:ext uri="{FF2B5EF4-FFF2-40B4-BE49-F238E27FC236}">
                <a16:creationId xmlns:a16="http://schemas.microsoft.com/office/drawing/2014/main" id="{D0DEC43F-1462-977E-B51B-AFD11D93A420}"/>
              </a:ext>
            </a:extLst>
          </p:cNvPr>
          <p:cNvSpPr/>
          <p:nvPr/>
        </p:nvSpPr>
        <p:spPr>
          <a:xfrm>
            <a:off x="34471064" y="29093978"/>
            <a:ext cx="6318455" cy="3112250"/>
          </a:xfrm>
          <a:prstGeom prst="up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50" dirty="0">
                <a:latin typeface="Arial" panose="020B0604020202020204" pitchFamily="34" charset="0"/>
                <a:cs typeface="Arial" panose="020B0604020202020204" pitchFamily="34" charset="0"/>
              </a:rPr>
              <a:t>Use/delete as needed.</a:t>
            </a:r>
          </a:p>
        </p:txBody>
      </p:sp>
      <p:sp>
        <p:nvSpPr>
          <p:cNvPr id="23" name="Down Arrow Callout 22">
            <a:extLst>
              <a:ext uri="{FF2B5EF4-FFF2-40B4-BE49-F238E27FC236}">
                <a16:creationId xmlns:a16="http://schemas.microsoft.com/office/drawing/2014/main" id="{B306D922-92DB-0C13-6F57-BE127ADB9042}"/>
              </a:ext>
            </a:extLst>
          </p:cNvPr>
          <p:cNvSpPr/>
          <p:nvPr/>
        </p:nvSpPr>
        <p:spPr>
          <a:xfrm>
            <a:off x="1462608" y="20280940"/>
            <a:ext cx="5704704" cy="2393645"/>
          </a:xfrm>
          <a:prstGeom prst="down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dirty="0"/>
              <a:t>Replace with your own QR code. </a:t>
            </a:r>
          </a:p>
        </p:txBody>
      </p:sp>
      <p:sp>
        <p:nvSpPr>
          <p:cNvPr id="9" name="Process 8">
            <a:extLst>
              <a:ext uri="{FF2B5EF4-FFF2-40B4-BE49-F238E27FC236}">
                <a16:creationId xmlns:a16="http://schemas.microsoft.com/office/drawing/2014/main" id="{97CF9C8F-3B1E-B606-6C5F-2F6F0EE34F3D}"/>
              </a:ext>
            </a:extLst>
          </p:cNvPr>
          <p:cNvSpPr/>
          <p:nvPr/>
        </p:nvSpPr>
        <p:spPr>
          <a:xfrm>
            <a:off x="27307395" y="12791154"/>
            <a:ext cx="13152263" cy="6493253"/>
          </a:xfrm>
          <a:prstGeom prst="flowChartProcess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274320" rtlCol="0" anchor="ctr"/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TIP: When copy/pasting content into this template use “Paste&gt;Keep Text Only”. This will ensure it remains the right font/size. Arial and Times New Roman are the correct fonts. Correct colors are pre-loaded.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F3FB0CF-27A5-9ACA-9706-323203381EE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1493" t="-4599" r="-2286" b="-17749"/>
          <a:stretch>
            <a:fillRect/>
          </a:stretch>
        </p:blipFill>
        <p:spPr>
          <a:xfrm>
            <a:off x="880737" y="1313682"/>
            <a:ext cx="12926555" cy="3744862"/>
          </a:xfrm>
          <a:prstGeom prst="rect">
            <a:avLst/>
          </a:prstGeom>
        </p:spPr>
      </p:pic>
      <p:sp>
        <p:nvSpPr>
          <p:cNvPr id="30" name="Down Arrow Callout 29">
            <a:extLst>
              <a:ext uri="{FF2B5EF4-FFF2-40B4-BE49-F238E27FC236}">
                <a16:creationId xmlns:a16="http://schemas.microsoft.com/office/drawing/2014/main" id="{0430C687-26BD-E1D2-B1A1-6173B01676F2}"/>
              </a:ext>
            </a:extLst>
          </p:cNvPr>
          <p:cNvSpPr/>
          <p:nvPr/>
        </p:nvSpPr>
        <p:spPr>
          <a:xfrm>
            <a:off x="9716130" y="20711203"/>
            <a:ext cx="9416763" cy="2393645"/>
          </a:xfrm>
          <a:prstGeom prst="down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dirty="0"/>
              <a:t>Can link to a paper/contact/website, whatever is suitable. </a:t>
            </a: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3B2CC780-A29F-C9E9-FF93-8E3E49F68E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9003313"/>
              </p:ext>
            </p:extLst>
          </p:nvPr>
        </p:nvGraphicFramePr>
        <p:xfrm>
          <a:off x="23566759" y="23604887"/>
          <a:ext cx="9539719" cy="8160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9" name="Picture 18" descr="A black and white logo&#10;&#10;AI-generated content may be incorrect.">
            <a:extLst>
              <a:ext uri="{FF2B5EF4-FFF2-40B4-BE49-F238E27FC236}">
                <a16:creationId xmlns:a16="http://schemas.microsoft.com/office/drawing/2014/main" id="{3FDC1E2A-FDE3-916A-7805-0FE10EE5063F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14930079" y="1610913"/>
            <a:ext cx="5666837" cy="275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79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849FA37-9F12-2B4E-4205-C7890266B86E}"/>
              </a:ext>
            </a:extLst>
          </p:cNvPr>
          <p:cNvSpPr/>
          <p:nvPr/>
        </p:nvSpPr>
        <p:spPr>
          <a:xfrm>
            <a:off x="0" y="0"/>
            <a:ext cx="15030437" cy="3297444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>
              <a:solidFill>
                <a:schemeClr val="tx2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6552B8-3147-98D7-657A-7A5432F32F09}"/>
              </a:ext>
            </a:extLst>
          </p:cNvPr>
          <p:cNvSpPr txBox="1"/>
          <p:nvPr/>
        </p:nvSpPr>
        <p:spPr>
          <a:xfrm>
            <a:off x="1058614" y="6750970"/>
            <a:ext cx="14240759" cy="1366527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finding. </a:t>
            </a:r>
            <a:r>
              <a:rPr lang="en-US" sz="14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most important takeaway in one/two sentences.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0DDD81-8E35-E0C2-C3A5-387379D30858}"/>
              </a:ext>
            </a:extLst>
          </p:cNvPr>
          <p:cNvSpPr txBox="1"/>
          <p:nvPr/>
        </p:nvSpPr>
        <p:spPr>
          <a:xfrm>
            <a:off x="16456489" y="1647547"/>
            <a:ext cx="25765043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9000" i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[Your paper/ presentation title goes here.]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E8D4FB-FF09-07C9-848D-B59989324630}"/>
              </a:ext>
            </a:extLst>
          </p:cNvPr>
          <p:cNvSpPr txBox="1"/>
          <p:nvPr/>
        </p:nvSpPr>
        <p:spPr>
          <a:xfrm>
            <a:off x="16456491" y="3363494"/>
            <a:ext cx="9651150" cy="12695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8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Presenter: Johnny Appleseed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4EC391-ED19-F3FE-988F-FF5C93966851}"/>
              </a:ext>
            </a:extLst>
          </p:cNvPr>
          <p:cNvSpPr txBox="1"/>
          <p:nvPr/>
        </p:nvSpPr>
        <p:spPr>
          <a:xfrm>
            <a:off x="16456489" y="5338076"/>
            <a:ext cx="15668465" cy="256227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BACKGROUND: </a:t>
            </a:r>
            <a:r>
              <a:rPr lang="en-US" sz="4802" dirty="0">
                <a:solidFill>
                  <a:schemeClr val="accent4"/>
                </a:solidFill>
                <a:cs typeface="Calibri"/>
              </a:rPr>
              <a:t> 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</a:t>
            </a:r>
          </a:p>
          <a:p>
            <a:endParaRPr lang="en-US" sz="4802" dirty="0">
              <a:solidFill>
                <a:schemeClr val="tx2"/>
              </a:solidFill>
              <a:cs typeface="Calibri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METHODS: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9" indent="-685809">
              <a:buClr>
                <a:schemeClr val="bg2"/>
              </a:buClr>
              <a:buFontTx/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9" indent="-685809">
              <a:buClr>
                <a:schemeClr val="accent3"/>
              </a:buClr>
              <a:buFontTx/>
              <a:buAutoNum type="arabicPeriod"/>
            </a:pPr>
            <a:endParaRPr lang="en-US" sz="4500" b="1" dirty="0">
              <a:solidFill>
                <a:schemeClr val="tx2"/>
              </a:solidFill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</a:t>
            </a:r>
          </a:p>
          <a:p>
            <a:endParaRPr lang="en-US" sz="4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IMPLICATIONS: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AB6329-F4F3-F822-63C3-C1577ACB224B}"/>
              </a:ext>
            </a:extLst>
          </p:cNvPr>
          <p:cNvSpPr txBox="1"/>
          <p:nvPr/>
        </p:nvSpPr>
        <p:spPr>
          <a:xfrm>
            <a:off x="32932247" y="26778782"/>
            <a:ext cx="9651150" cy="32085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COLLABORATORS: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Nebraska–Lincoln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ESU 13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Nebraska Department of Education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14FF21-DD72-C360-317F-85B163AA38AB}"/>
              </a:ext>
            </a:extLst>
          </p:cNvPr>
          <p:cNvSpPr txBox="1"/>
          <p:nvPr/>
        </p:nvSpPr>
        <p:spPr>
          <a:xfrm>
            <a:off x="715122" y="30268705"/>
            <a:ext cx="14240754" cy="18235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15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 is provided through grant award number XXXXXXXXX from the Nebraska Department of Education. Opinions reflect those of the authors and do not necessarily reflect those of the funders.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E30842-36AF-A7A2-12C0-B35799BFF0D0}"/>
              </a:ext>
            </a:extLst>
          </p:cNvPr>
          <p:cNvSpPr txBox="1"/>
          <p:nvPr/>
        </p:nvSpPr>
        <p:spPr>
          <a:xfrm>
            <a:off x="31946850" y="2"/>
            <a:ext cx="11944350" cy="13234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For: Internal presentations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2E78624-6F38-7CE5-0474-5EA9BEB8816A}"/>
              </a:ext>
            </a:extLst>
          </p:cNvPr>
          <p:cNvSpPr/>
          <p:nvPr/>
        </p:nvSpPr>
        <p:spPr>
          <a:xfrm>
            <a:off x="32876530" y="5406035"/>
            <a:ext cx="9651150" cy="645619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5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49B7245-B7CA-9F2C-7897-624A2A80200B}"/>
              </a:ext>
            </a:extLst>
          </p:cNvPr>
          <p:cNvSpPr txBox="1"/>
          <p:nvPr/>
        </p:nvSpPr>
        <p:spPr>
          <a:xfrm>
            <a:off x="33563036" y="6090269"/>
            <a:ext cx="8389571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“[A meaningful quote or insight.] Lorem ipsum dolor sit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r"/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-John Joe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71E9C85C-38E1-B956-2ADD-D79FAA67A106}"/>
              </a:ext>
            </a:extLst>
          </p:cNvPr>
          <p:cNvSpPr/>
          <p:nvPr/>
        </p:nvSpPr>
        <p:spPr>
          <a:xfrm>
            <a:off x="32932251" y="12298329"/>
            <a:ext cx="9651150" cy="444551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5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FC9AF06-FFC5-644E-BF8F-7337F7283C82}"/>
              </a:ext>
            </a:extLst>
          </p:cNvPr>
          <p:cNvSpPr txBox="1"/>
          <p:nvPr/>
        </p:nvSpPr>
        <p:spPr>
          <a:xfrm>
            <a:off x="33563036" y="12821924"/>
            <a:ext cx="8389571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Cadipiscing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r"/>
            <a:r>
              <a:rPr lang="en-US" sz="5400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-Jane Joe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AA479B7-EB13-AB43-63FA-124D6953AB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88280024"/>
              </p:ext>
            </p:extLst>
          </p:nvPr>
        </p:nvGraphicFramePr>
        <p:xfrm>
          <a:off x="32987961" y="17748775"/>
          <a:ext cx="9539719" cy="8160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69D5F356-23DA-B554-97DD-8760DF4C15F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2414" t="-10087" r="-1275" b="-4361"/>
          <a:stretch>
            <a:fillRect/>
          </a:stretch>
        </p:blipFill>
        <p:spPr>
          <a:xfrm>
            <a:off x="752176" y="917717"/>
            <a:ext cx="13502150" cy="3688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336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BA78E6BF-8D43-CFFB-4CC7-A97BA697DCAD}"/>
              </a:ext>
            </a:extLst>
          </p:cNvPr>
          <p:cNvSpPr/>
          <p:nvPr/>
        </p:nvSpPr>
        <p:spPr>
          <a:xfrm>
            <a:off x="23037399" y="7532258"/>
            <a:ext cx="19808784" cy="953262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5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07A4DC-9937-4A42-B427-E1816A96A2A6}"/>
              </a:ext>
            </a:extLst>
          </p:cNvPr>
          <p:cNvSpPr/>
          <p:nvPr/>
        </p:nvSpPr>
        <p:spPr>
          <a:xfrm>
            <a:off x="0" y="2"/>
            <a:ext cx="43891200" cy="61703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00">
              <a:solidFill>
                <a:srgbClr val="DA1A32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BE159E-A6EB-1EE8-E1BA-06C087CA92F7}"/>
              </a:ext>
            </a:extLst>
          </p:cNvPr>
          <p:cNvSpPr txBox="1"/>
          <p:nvPr/>
        </p:nvSpPr>
        <p:spPr>
          <a:xfrm>
            <a:off x="15010258" y="1580559"/>
            <a:ext cx="27726904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8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[Your paper/ presentation title goes here.]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695112-19F1-B9D5-DC67-8FD9A10A38DF}"/>
              </a:ext>
            </a:extLst>
          </p:cNvPr>
          <p:cNvSpPr txBox="1"/>
          <p:nvPr/>
        </p:nvSpPr>
        <p:spPr>
          <a:xfrm>
            <a:off x="15263446" y="3432723"/>
            <a:ext cx="14173200" cy="13388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63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By: Johnny Appleseed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A67F434-F232-BFA3-38A2-9EC49182E127}"/>
              </a:ext>
            </a:extLst>
          </p:cNvPr>
          <p:cNvSpPr txBox="1"/>
          <p:nvPr/>
        </p:nvSpPr>
        <p:spPr>
          <a:xfrm>
            <a:off x="773712" y="7382270"/>
            <a:ext cx="10238094" cy="2132923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BACKGROUND: </a:t>
            </a:r>
            <a:r>
              <a:rPr lang="en-US" sz="4802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4802" dirty="0">
              <a:solidFill>
                <a:schemeClr val="tx2"/>
              </a:solidFill>
              <a:cs typeface="Calibri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METHODS: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685809" indent="-685809">
              <a:buClr>
                <a:schemeClr val="bg2"/>
              </a:buClr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9" indent="-685809">
              <a:buClr>
                <a:schemeClr val="bg2"/>
              </a:buClr>
              <a:buFontTx/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9" indent="-685809">
              <a:buClr>
                <a:schemeClr val="bg2"/>
              </a:buClr>
              <a:buFontTx/>
              <a:buAutoNum type="arabicPeriod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500" b="1" dirty="0">
              <a:latin typeface="Times New Roman" panose="02020603050405020304" pitchFamily="18" charset="0"/>
              <a:ea typeface="+mn-lt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49A69-5069-6EF2-935E-9A01FE6BF6A2}"/>
              </a:ext>
            </a:extLst>
          </p:cNvPr>
          <p:cNvSpPr txBox="1"/>
          <p:nvPr/>
        </p:nvSpPr>
        <p:spPr>
          <a:xfrm>
            <a:off x="11849366" y="7382268"/>
            <a:ext cx="10350482" cy="2209098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sz="4950" dirty="0">
              <a:solidFill>
                <a:schemeClr val="bg2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45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 </a:t>
            </a:r>
          </a:p>
          <a:p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enim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 minim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veniam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exercitation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ullamco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laboris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nisi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aliquip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commodo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consequat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Duis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irure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reprehenderit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voluptate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cillum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dolore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fugiat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nulla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pariatur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Excepteur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occaecat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cupidatat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provident.</a:t>
            </a:r>
          </a:p>
          <a:p>
            <a:endParaRPr lang="en-US" sz="4802" dirty="0">
              <a:solidFill>
                <a:schemeClr val="tx2"/>
              </a:solidFill>
              <a:cs typeface="Calibri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IMPLICATIONS:</a:t>
            </a:r>
          </a:p>
          <a:p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Lorem ipsum dolor sit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consectetur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adipiscing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sed do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eiusmod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incididunt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</a:t>
            </a: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labore et dolore magna.</a:t>
            </a:r>
          </a:p>
          <a:p>
            <a:endParaRPr lang="en-US" sz="4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950" b="1" dirty="0">
                <a:solidFill>
                  <a:schemeClr val="bg2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COLLABORATORS: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Nebraska–Lincoln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ESU 13</a:t>
            </a:r>
          </a:p>
          <a:p>
            <a:pPr marL="771525" indent="-771525">
              <a:buClr>
                <a:schemeClr val="bg2"/>
              </a:buClr>
              <a:buFont typeface="Arial" panose="020B0604020202020204" pitchFamily="34" charset="0"/>
              <a:buChar char="•"/>
            </a:pPr>
            <a:r>
              <a:rPr lang="en-US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Nebraska Department of Education</a:t>
            </a:r>
          </a:p>
          <a:p>
            <a:endParaRPr lang="en-US" sz="45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5F4892-A62F-0D4E-42B4-C5852B75AB5C}"/>
              </a:ext>
            </a:extLst>
          </p:cNvPr>
          <p:cNvSpPr txBox="1"/>
          <p:nvPr/>
        </p:nvSpPr>
        <p:spPr>
          <a:xfrm>
            <a:off x="7898528" y="29923442"/>
            <a:ext cx="34947662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Funding is provided through grant award number XXXXXXXXX from the Nebraska Department of Education. Opinions reflect those of the authors and do not necessarily reflect those of the funders.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169C63-A26D-30DF-CEF6-A4E06AD0B01E}"/>
              </a:ext>
            </a:extLst>
          </p:cNvPr>
          <p:cNvSpPr txBox="1"/>
          <p:nvPr/>
        </p:nvSpPr>
        <p:spPr>
          <a:xfrm>
            <a:off x="24298981" y="9538792"/>
            <a:ext cx="17238839" cy="65255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“[A meaningful quote or insight.] Lorem ipsum dolor sit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sed do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1" i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r"/>
            <a:r>
              <a:rPr lang="en-US" sz="8001" i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-John Joe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5840CF9-5A4B-47D3-6E22-980F83FD6EC0}"/>
              </a:ext>
            </a:extLst>
          </p:cNvPr>
          <p:cNvSpPr txBox="1"/>
          <p:nvPr/>
        </p:nvSpPr>
        <p:spPr>
          <a:xfrm>
            <a:off x="33647607" y="-22811"/>
            <a:ext cx="10243593" cy="132343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</a:rPr>
              <a:t>For: Teachers/School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10BD746-9BA9-5E58-BB74-D82B498BD5F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7781696"/>
              </p:ext>
            </p:extLst>
          </p:nvPr>
        </p:nvGraphicFramePr>
        <p:xfrm>
          <a:off x="23378681" y="18470519"/>
          <a:ext cx="18785319" cy="10283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5EECB850-9EC6-3BD7-0CA9-3919382553B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508" t="-1978" r="-561" b="-2617"/>
          <a:stretch>
            <a:fillRect/>
          </a:stretch>
        </p:blipFill>
        <p:spPr>
          <a:xfrm>
            <a:off x="1089440" y="1586291"/>
            <a:ext cx="12837992" cy="32647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471D8E0-0992-6CDC-911B-198C5474DE8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3997" t="-2740" r="-1917" b="-6165"/>
          <a:stretch>
            <a:fillRect/>
          </a:stretch>
        </p:blipFill>
        <p:spPr>
          <a:xfrm>
            <a:off x="938179" y="29254316"/>
            <a:ext cx="5705025" cy="2737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897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54CE73EC-4D9A-D63A-2B5C-04F43C263CA0}"/>
              </a:ext>
            </a:extLst>
          </p:cNvPr>
          <p:cNvSpPr/>
          <p:nvPr/>
        </p:nvSpPr>
        <p:spPr>
          <a:xfrm>
            <a:off x="21945600" y="0"/>
            <a:ext cx="21945600" cy="329184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45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32644AD-942B-C51F-08CE-5032F5640BC7}"/>
              </a:ext>
            </a:extLst>
          </p:cNvPr>
          <p:cNvSpPr txBox="1"/>
          <p:nvPr/>
        </p:nvSpPr>
        <p:spPr>
          <a:xfrm>
            <a:off x="1368092" y="1572705"/>
            <a:ext cx="19316705" cy="369331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365760" tIns="182880" rIns="365760" bIns="18288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0800" b="1" dirty="0">
                <a:solidFill>
                  <a:schemeClr val="bg2"/>
                </a:solidFill>
                <a:latin typeface="Arial"/>
                <a:cs typeface="Arial"/>
              </a:rPr>
              <a:t>LOGOS: copy/paste from this slide as needed. </a:t>
            </a:r>
            <a:endParaRPr lang="en-US" sz="10800">
              <a:solidFill>
                <a:schemeClr val="bg2"/>
              </a:solidFill>
              <a:latin typeface="Arial"/>
              <a:cs typeface="Arial"/>
            </a:endParaRPr>
          </a:p>
        </p:txBody>
      </p:sp>
      <p:pic>
        <p:nvPicPr>
          <p:cNvPr id="10" name="Picture 9" descr="A red letter on a black background&#10;&#10;AI-generated content may be incorrect.">
            <a:extLst>
              <a:ext uri="{FF2B5EF4-FFF2-40B4-BE49-F238E27FC236}">
                <a16:creationId xmlns:a16="http://schemas.microsoft.com/office/drawing/2014/main" id="{1B2FCF3A-2E38-6813-90BF-3CAC0BCF31B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2677" t="-3347" r="-2103" b="-4184"/>
          <a:stretch>
            <a:fillRect/>
          </a:stretch>
        </p:blipFill>
        <p:spPr>
          <a:xfrm>
            <a:off x="2752916" y="14017254"/>
            <a:ext cx="17061949" cy="78496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E0C5174-F249-96A6-CA8C-6B6EF425876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-1302" t="-3318" r="-1518" b="-3318"/>
          <a:stretch>
            <a:fillRect/>
          </a:stretch>
        </p:blipFill>
        <p:spPr>
          <a:xfrm>
            <a:off x="25054971" y="14225486"/>
            <a:ext cx="15803246" cy="749238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FDE0ADF-604A-2E8C-E02A-E60F1FD7C99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1252" t="-4267" r="-1113" b="-3390"/>
          <a:stretch>
            <a:fillRect/>
          </a:stretch>
        </p:blipFill>
        <p:spPr>
          <a:xfrm>
            <a:off x="22954435" y="7728564"/>
            <a:ext cx="19944104" cy="515432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C92CD74-BDB1-9116-EE35-3296EB908867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-891" t="-6463" r="-974" b="-5851"/>
          <a:stretch>
            <a:fillRect/>
          </a:stretch>
        </p:blipFill>
        <p:spPr>
          <a:xfrm>
            <a:off x="1350968" y="7729690"/>
            <a:ext cx="19846726" cy="51657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8A7C1F4-484B-933B-5942-D15D43DDD0D1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l="-2932" t="-5594" r="-2606" b="-5594"/>
          <a:stretch>
            <a:fillRect/>
          </a:stretch>
        </p:blipFill>
        <p:spPr>
          <a:xfrm>
            <a:off x="6634426" y="24515258"/>
            <a:ext cx="8755756" cy="43048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167D5C8-613C-F529-2705-AEC88A4BDB9A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l="-2288" t="-5531" r="-2614" b="-5594"/>
          <a:stretch>
            <a:fillRect/>
          </a:stretch>
        </p:blipFill>
        <p:spPr>
          <a:xfrm>
            <a:off x="29429343" y="24517721"/>
            <a:ext cx="8703042" cy="4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013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NeMTSS">
      <a:dk1>
        <a:srgbClr val="000000"/>
      </a:dk1>
      <a:lt1>
        <a:srgbClr val="FFFFFF"/>
      </a:lt1>
      <a:dk2>
        <a:srgbClr val="595959"/>
      </a:dk2>
      <a:lt2>
        <a:srgbClr val="001489"/>
      </a:lt2>
      <a:accent1>
        <a:srgbClr val="5B2B7E"/>
      </a:accent1>
      <a:accent2>
        <a:srgbClr val="87BF40"/>
      </a:accent2>
      <a:accent3>
        <a:srgbClr val="A31C3C"/>
      </a:accent3>
      <a:accent4>
        <a:srgbClr val="F37920"/>
      </a:accent4>
      <a:accent5>
        <a:srgbClr val="49C2C3"/>
      </a:accent5>
      <a:accent6>
        <a:srgbClr val="F3B11B"/>
      </a:accent6>
      <a:hlink>
        <a:srgbClr val="001489"/>
      </a:hlink>
      <a:folHlink>
        <a:srgbClr val="A31C3C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ed030e-6b07-4fe5-ab67-c0ec7b76116e" xsi:nil="true"/>
    <lcf76f155ced4ddcb4097134ff3c332f xmlns="79a4b4a9-6f91-47c2-bab2-787abd90941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0C39110702A74E894747D4CE6BD9CA" ma:contentTypeVersion="21" ma:contentTypeDescription="Create a new document." ma:contentTypeScope="" ma:versionID="127cae411c274c07ecc5efe50b7b2307">
  <xsd:schema xmlns:xsd="http://www.w3.org/2001/XMLSchema" xmlns:xs="http://www.w3.org/2001/XMLSchema" xmlns:p="http://schemas.microsoft.com/office/2006/metadata/properties" xmlns:ns2="79a4b4a9-6f91-47c2-bab2-787abd909414" xmlns:ns3="d0ed030e-6b07-4fe5-ab67-c0ec7b76116e" targetNamespace="http://schemas.microsoft.com/office/2006/metadata/properties" ma:root="true" ma:fieldsID="10cb1bea00d9108878b0ce577308435b" ns2:_="" ns3:_="">
    <xsd:import namespace="79a4b4a9-6f91-47c2-bab2-787abd909414"/>
    <xsd:import namespace="d0ed030e-6b07-4fe5-ab67-c0ec7b7611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a4b4a9-6f91-47c2-bab2-787abd9094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description="" ma:internalName="MediaServiceLocation" ma:readOnly="true">
      <xsd:simpleType>
        <xsd:restriction base="dms:Text"/>
      </xsd:simpleType>
    </xsd:element>
    <xsd:element name="MediaLengthInSeconds" ma:index="12" nillable="true" ma:displayName="MediaLengthInSeconds" ma:description="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37fa96fb-b0ee-4967-af60-c778f60915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ed030e-6b07-4fe5-ab67-c0ec7b76116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79da991-ce63-410c-855b-35d4c5f5f126}" ma:internalName="TaxCatchAll" ma:showField="CatchAllData" ma:web="d0ed030e-6b07-4fe5-ab67-c0ec7b7611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9A0C2D5-1D12-4AC1-94D2-61CBB30DC2D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19D8E8-D8F1-4ABC-859C-0B3902F95A33}">
  <ds:schemaRefs>
    <ds:schemaRef ds:uri="http://purl.org/dc/dcmitype/"/>
    <ds:schemaRef ds:uri="d0ed030e-6b07-4fe5-ab67-c0ec7b76116e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79a4b4a9-6f91-47c2-bab2-787abd90941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DED0A5F-FD30-4B7D-A4FB-F802C27E91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a4b4a9-6f91-47c2-bab2-787abd909414"/>
    <ds:schemaRef ds:uri="d0ed030e-6b07-4fe5-ab67-c0ec7b7611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3582</TotalTime>
  <Words>1266</Words>
  <Application>Microsoft Macintosh PowerPoint</Application>
  <PresentationFormat>Custom</PresentationFormat>
  <Paragraphs>101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Conarchy</dc:creator>
  <cp:lastModifiedBy>Kyleigh Skaggs</cp:lastModifiedBy>
  <cp:revision>117</cp:revision>
  <dcterms:created xsi:type="dcterms:W3CDTF">2023-04-26T15:34:29Z</dcterms:created>
  <dcterms:modified xsi:type="dcterms:W3CDTF">2026-04-03T14:31:22Z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0x0101009C0C39110702A74E894747D4CE6BD9CA</vt:lpwstr>
  </property>
  <property fmtid="{D5CDD505-2E9C-101B-9397-08002B2CF9AE}" pid="3" name="MediaServiceImageTags">
    <vt:lpwstr/>
  </property>
  <property fmtid="{D5CDD505-2E9C-101B-9397-08002B2CF9AE}" pid="4" name="Order">
    <vt:r8>49383000</vt:r8>
  </property>
  <property fmtid="{D5CDD505-2E9C-101B-9397-08002B2CF9AE}" pid="5" name="_ExtendedDescription">
    <vt:lpwstr/>
  </property>
</Properties>
</file>